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46458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22127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ночью дождь. Ветер северный 9-14, ночью порывы 16 м/с. Температура воздуха ночью 10-12, днем 18-20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9-14 м/с. Температура воздуха ночью 8-10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29574</TotalTime>
  <Words>613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4238</cp:revision>
  <cp:lastPrinted>2021-10-15T03:50:29Z</cp:lastPrinted>
  <dcterms:created xsi:type="dcterms:W3CDTF">2018-03-27T06:03:00Z</dcterms:created>
  <dcterms:modified xsi:type="dcterms:W3CDTF">2026-04-27T07:19:26Z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